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  <p:sndAc>
      <p:stSnd>
        <p:snd r:embed="rId13" name="bomb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HAQ\abdul haq nahm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638800" cy="845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HAQ\abdul haq nahm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228600"/>
            <a:ext cx="5943600" cy="853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HAQ\abdul haq nahm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5715000" cy="8486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HAQ\abdul haq nahmi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448" y="304800"/>
            <a:ext cx="5673152" cy="845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HAQ\abdul haq nahm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5562600" cy="838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</cp:revision>
  <dcterms:created xsi:type="dcterms:W3CDTF">2006-08-16T00:00:00Z</dcterms:created>
  <dcterms:modified xsi:type="dcterms:W3CDTF">2019-05-14T09:24:27Z</dcterms:modified>
</cp:coreProperties>
</file>